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71" r:id="rId5"/>
    <p:sldId id="260" r:id="rId6"/>
    <p:sldId id="261" r:id="rId7"/>
    <p:sldId id="263" r:id="rId8"/>
    <p:sldId id="264" r:id="rId9"/>
    <p:sldId id="265" r:id="rId10"/>
    <p:sldId id="272" r:id="rId11"/>
    <p:sldId id="266" r:id="rId12"/>
    <p:sldId id="268" r:id="rId13"/>
    <p:sldId id="267" r:id="rId14"/>
    <p:sldId id="269" r:id="rId15"/>
    <p:sldId id="270" r:id="rId16"/>
    <p:sldId id="273" r:id="rId17"/>
    <p:sldId id="274" r:id="rId18"/>
    <p:sldId id="26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>
        <p:scale>
          <a:sx n="60" d="100"/>
          <a:sy n="60" d="100"/>
        </p:scale>
        <p:origin x="94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38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5969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96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67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12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13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979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160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7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409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70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6AAE4-69BF-4604-B989-31CC7ADE4854}" type="datetimeFigureOut">
              <a:rPr lang="cs-CZ" smtClean="0"/>
              <a:t>31.5.2017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D2C69-39DA-4678-A66E-9AB76C23A82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38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5614" y="1708688"/>
            <a:ext cx="11220772" cy="1446280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OBEC PODHRADNÍ LHOTA</a:t>
            </a:r>
            <a:endParaRPr lang="cs-CZ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150025"/>
            <a:ext cx="16383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Péče o vzhled obce a obecní budovy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441545" y="1582334"/>
            <a:ext cx="91569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Plánovaná rekonstrukce návsi – ve fázi studie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Komplexní opravy chodníků – zahájeny 2016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Kulturní dům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Obecní úřad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Hasičský dům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Jídelna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Budova Mateřské školy</a:t>
            </a:r>
          </a:p>
        </p:txBody>
      </p:sp>
    </p:spTree>
    <p:extLst>
      <p:ext uri="{BB962C8B-B14F-4D97-AF65-F5344CB8AC3E}">
        <p14:creationId xmlns:p14="http://schemas.microsoft.com/office/powerpoint/2010/main" val="113613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Energetické úspory – kulturní dům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44284" y="1868084"/>
            <a:ext cx="6100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roce 2013 proběhla výměna oken a zateplení kulturního domu.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79" y="1872916"/>
            <a:ext cx="4876800" cy="36576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95" y="3701716"/>
            <a:ext cx="3914274" cy="293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Energetické úspory – obecní úřad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5031" y="1580810"/>
            <a:ext cx="6100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roce 2015 proběhla výměna oken a zateplení obecního úřadu.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49" y="1409983"/>
            <a:ext cx="4365748" cy="32743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56" y="3150470"/>
            <a:ext cx="4685255" cy="351394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657851" y="4444690"/>
            <a:ext cx="64630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Vzhled obecního úřadu je v souladu s plánovanou rekonstrukcí návsi</a:t>
            </a:r>
          </a:p>
        </p:txBody>
      </p:sp>
    </p:spTree>
    <p:extLst>
      <p:ext uri="{BB962C8B-B14F-4D97-AF65-F5344CB8AC3E}">
        <p14:creationId xmlns:p14="http://schemas.microsoft.com/office/powerpoint/2010/main" val="6437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Energetické úspory - hasičárna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42830" y="1553093"/>
            <a:ext cx="6100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roce 2015 byla na hasičském domě vyměněna okna a nová fasáda se zateplením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32" y="1553093"/>
            <a:ext cx="4046144" cy="303460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233704"/>
            <a:ext cx="4362488" cy="327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Mateřská škola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4284" y="1568116"/>
            <a:ext cx="54271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Dominantní budova v obci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Původně malotřídní škola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roku 1958 zřízena třída Mateřské školy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současnosti dvoutřídní Mateřská škola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2016-2017 – rekonstrukce soc. zařízení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Plánovaná oprava fasády se zachováním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pův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prvků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11" y="1568116"/>
            <a:ext cx="5727032" cy="42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Mateřská škola – spolupráce s obcí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23565" y="1753676"/>
            <a:ext cx="54333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Vystoupení na Rozsvěcování vánočního stromu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Vystoupení na vítání občánků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Vystoupení na posezení pro důchodce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Vystoupení při pouťovém posezení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83" y="1084880"/>
            <a:ext cx="4571731" cy="302803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82" y="4112910"/>
            <a:ext cx="4571731" cy="25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Obecní spolky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88569" y="1305193"/>
            <a:ext cx="5929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Dobrovolní hasiči</a:t>
            </a:r>
          </a:p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Soutěže + zásahová jednotka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Myslivecké sdružení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Sdružení sokola</a:t>
            </a:r>
          </a:p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aerobic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619" y="2582465"/>
            <a:ext cx="2552700" cy="3403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19" y="1409984"/>
            <a:ext cx="3887172" cy="2590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69" y="3940411"/>
            <a:ext cx="4591050" cy="258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Zemědělci na území obce</a:t>
            </a:r>
            <a:endParaRPr lang="cs-CZ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88569" y="1305193"/>
            <a:ext cx="104086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Zemědělské družstvo Podhradní Lhota</a:t>
            </a:r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Soukromí zemědělci hospodařící na katastru obce:</a:t>
            </a:r>
          </a:p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Jaroslav Šindelek – rostlinná a živočišná výroba</a:t>
            </a:r>
          </a:p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Petr Klečka – chov koní</a:t>
            </a:r>
          </a:p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Jaroslav Novosad – chov koní a ovcí</a:t>
            </a:r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Jan Kobliha – </a:t>
            </a:r>
            <a:r>
              <a:rPr lang="cs-CZ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chov ovcí</a:t>
            </a:r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Lesní Školka – Petr Horáček</a:t>
            </a:r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3277850" cy="88519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5614" y="862467"/>
            <a:ext cx="11220772" cy="144628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PODHRADNÍ LHOTA 2017</a:t>
            </a:r>
            <a:br>
              <a:rPr lang="cs-CZ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cs-CZ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cs-CZ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cs-CZ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SRDEČNĚ ZVEME NA PROHLÍDKU OBCE</a:t>
            </a:r>
            <a:endParaRPr lang="cs-CZ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6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4915" y="438549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 obce Podhradní Lhota: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504951" y="1646540"/>
            <a:ext cx="982431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kraj Zlínský, pod nejvyšším vrcholem Hostýnských vrchů </a:t>
            </a:r>
            <a:r>
              <a:rPr lang="cs-CZ" sz="3200" dirty="0" err="1" smtClean="0">
                <a:latin typeface="Times New Roman" pitchFamily="18" charset="0"/>
                <a:cs typeface="Times New Roman" pitchFamily="18" charset="0"/>
              </a:rPr>
              <a:t>Kelčským</a:t>
            </a: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Javorníkem, 865 </a:t>
            </a:r>
            <a:r>
              <a:rPr lang="cs-CZ" sz="3200" dirty="0" err="1" smtClean="0">
                <a:latin typeface="Times New Roman" pitchFamily="18" charset="0"/>
                <a:cs typeface="Times New Roman" pitchFamily="18" charset="0"/>
              </a:rPr>
              <a:t>m.n.m</a:t>
            </a: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492 obyvatel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Katastr o výměře 381 ha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Obec je členem - PMR</a:t>
            </a:r>
          </a:p>
          <a:p>
            <a:pPr>
              <a:spcAft>
                <a:spcPts val="600"/>
              </a:spcAft>
            </a:pP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                              - MAS </a:t>
            </a:r>
            <a:r>
              <a:rPr lang="cs-CZ" sz="3200" dirty="0" err="1" smtClean="0">
                <a:latin typeface="Times New Roman" pitchFamily="18" charset="0"/>
                <a:cs typeface="Times New Roman" pitchFamily="18" charset="0"/>
              </a:rPr>
              <a:t>Podhostýnska</a:t>
            </a:r>
            <a:endParaRPr lang="cs-CZ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                              - SPOV</a:t>
            </a:r>
          </a:p>
          <a:p>
            <a:pPr>
              <a:spcAft>
                <a:spcPts val="600"/>
              </a:spcAft>
            </a:pPr>
            <a:endParaRPr lang="cs-CZ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 První písemná zmínka o obci z roku 1272</a:t>
            </a:r>
            <a:endParaRPr lang="cs-CZ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438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4915" y="438549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Podhradní Lhota a hrady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2" y="1411122"/>
            <a:ext cx="3944251" cy="36908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97" y="1411122"/>
            <a:ext cx="4892843" cy="366963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81142" y="5185246"/>
            <a:ext cx="10554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Šaumburk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(608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m.n.n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Nový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Šaumburk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(530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m.n.n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zvaný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Zubříč</a:t>
            </a:r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Z hradů se téměř nic nedochovalo (pouze val a kameny)</a:t>
            </a:r>
          </a:p>
        </p:txBody>
      </p:sp>
    </p:spTree>
    <p:extLst>
      <p:ext uri="{BB962C8B-B14F-4D97-AF65-F5344CB8AC3E}">
        <p14:creationId xmlns:p14="http://schemas.microsoft.com/office/powerpoint/2010/main" val="35987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Významní rodáci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061665" y="1658426"/>
            <a:ext cx="89776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botanik P. František </a:t>
            </a:r>
            <a:r>
              <a:rPr lang="cs-CZ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Gogela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(1854-1922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František 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Kratochvil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(1876-1955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akad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sochař 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Alois </a:t>
            </a:r>
            <a:r>
              <a:rPr lang="cs-CZ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Bučánek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(1897-1945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kad. sochař Oldřich </a:t>
            </a:r>
            <a:r>
              <a:rPr lang="cs-CZ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Drahotušský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(1929-1994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9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4915" y="438549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Juhyně</a:t>
            </a:r>
            <a:endParaRPr lang="cs-CZ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4284" y="2005263"/>
            <a:ext cx="61329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Obcí protéká potok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Juhyně</a:t>
            </a:r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Pramení pod vrchem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Kyčerou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 tří kamenů a u  obce Choryně se vlévá do Bečvy. Celková délka 32,9 km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26" y="2005263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3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74915" y="438549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Juhyně</a:t>
            </a:r>
            <a:endParaRPr lang="cs-CZ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6158" y="1646540"/>
            <a:ext cx="61008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letošním roce obec ve spolupráci s Povodí Moravy uspořádala akci s názvem Úklid vodoteče a břehů </a:t>
            </a:r>
            <a:r>
              <a:rPr lang="cs-CZ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Juhyně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přes vysokou hladinu vody, sběr proběhl jen na březích, kde se posbíralo cca 2 vlečky především plastů, skla a kovů</a:t>
            </a:r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1" y="1325699"/>
            <a:ext cx="4844715" cy="27251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1" y="4050851"/>
            <a:ext cx="4864972" cy="27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36169" y="372377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Obec a příroda kolem nás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44285" y="2769487"/>
            <a:ext cx="49659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území obce se nachází památná hruška jejíž stáří se odhaduje na 200 let.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64" y="1514196"/>
            <a:ext cx="6463688" cy="42930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8969" y="1887964"/>
            <a:ext cx="52264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Památná hruška</a:t>
            </a:r>
          </a:p>
        </p:txBody>
      </p:sp>
    </p:spTree>
    <p:extLst>
      <p:ext uri="{BB962C8B-B14F-4D97-AF65-F5344CB8AC3E}">
        <p14:creationId xmlns:p14="http://schemas.microsoft.com/office/powerpoint/2010/main" val="14044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Výsadba dřevin – aleje stromů a keřů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44284" y="1764549"/>
            <a:ext cx="47182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roce 2015 bylo v obci vysázeno cca 1 000 ks stromů a 1 000 ks keřů s využitím dotace.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Aleje mimo jiné plní funkci větrolamu pro novou zástavbu rodinných domů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637361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2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888569" cy="108488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2830" y="320271"/>
            <a:ext cx="10554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Mokřadní tůň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44284" y="1882941"/>
            <a:ext cx="49659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roce 2015 byla v obci vybudována Mokřadní tůň jako další krajinářský prvek s využitím dotace.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Zde bylo také vysázeno na 50-tku stromů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409984"/>
            <a:ext cx="5871413" cy="44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5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463</Words>
  <Application>Microsoft Office PowerPoint</Application>
  <PresentationFormat>Širokoúhlá obrazovka</PresentationFormat>
  <Paragraphs>79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Times New Roman</vt:lpstr>
      <vt:lpstr>Wingdings</vt:lpstr>
      <vt:lpstr>Motiv Office</vt:lpstr>
      <vt:lpstr>OBEC PODHRADNÍ LHOTA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PODHRADNÍ LHOTA 2017  SRDEČNĚ ZVEME NA PROHLÍDKU OBCE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 Podhradní Lhota</dc:title>
  <dc:creator>Erik</dc:creator>
  <cp:lastModifiedBy>Erik</cp:lastModifiedBy>
  <cp:revision>38</cp:revision>
  <dcterms:created xsi:type="dcterms:W3CDTF">2017-05-25T19:53:36Z</dcterms:created>
  <dcterms:modified xsi:type="dcterms:W3CDTF">2017-05-31T17:16:32Z</dcterms:modified>
</cp:coreProperties>
</file>